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591" r:id="rId2"/>
    <p:sldId id="621" r:id="rId3"/>
    <p:sldId id="622" r:id="rId4"/>
    <p:sldId id="623" r:id="rId5"/>
    <p:sldId id="624" r:id="rId6"/>
    <p:sldId id="636" r:id="rId7"/>
    <p:sldId id="626" r:id="rId8"/>
    <p:sldId id="627" r:id="rId9"/>
    <p:sldId id="628" r:id="rId10"/>
    <p:sldId id="629" r:id="rId11"/>
    <p:sldId id="630" r:id="rId12"/>
    <p:sldId id="631" r:id="rId13"/>
    <p:sldId id="632" r:id="rId14"/>
    <p:sldId id="633" r:id="rId15"/>
    <p:sldId id="634" r:id="rId16"/>
    <p:sldId id="635" r:id="rId17"/>
    <p:sldId id="605" r:id="rId18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73" autoAdjust="0"/>
    <p:restoredTop sz="84453"/>
  </p:normalViewPr>
  <p:slideViewPr>
    <p:cSldViewPr snapToGrid="0" snapToObjects="1" showGuides="1">
      <p:cViewPr varScale="1">
        <p:scale>
          <a:sx n="127" d="100"/>
          <a:sy n="127" d="100"/>
        </p:scale>
        <p:origin x="786" y="12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11/24/2016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01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726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021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94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798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8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963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797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dirty="0"/>
              <a:t>17 May 2016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dirty="0"/>
              <a:t>bit.ly / joe_london_kaggle_2016a</a:t>
            </a:r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/>
          </a:bodyPr>
          <a:lstStyle/>
          <a:p>
            <a:r>
              <a:rPr lang="en-US" b="0" dirty="0"/>
              <a:t>Deep Water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Jo-fai (Joe) Chow</a:t>
            </a:r>
          </a:p>
          <a:p>
            <a:r>
              <a:rPr lang="en-US" dirty="0"/>
              <a:t>Data Scientist</a:t>
            </a:r>
          </a:p>
          <a:p>
            <a:r>
              <a:rPr lang="en-US" dirty="0"/>
              <a:t>joe@h2o.ai</a:t>
            </a:r>
          </a:p>
          <a:p>
            <a:r>
              <a:rPr lang="en-US" dirty="0"/>
              <a:t>@matlabulous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Science for IoT Meetup</a:t>
            </a:r>
          </a:p>
          <a:p>
            <a:pPr algn="ctr"/>
            <a:r>
              <a:rPr lang="en-US" dirty="0"/>
              <a:t>Barclays Eagle Venture Labs</a:t>
            </a:r>
          </a:p>
          <a:p>
            <a:pPr algn="ctr"/>
            <a:r>
              <a:rPr lang="en-US" dirty="0"/>
              <a:t>21</a:t>
            </a:r>
            <a:r>
              <a:rPr lang="en-US" baseline="30000" dirty="0"/>
              <a:t>st</a:t>
            </a:r>
            <a:r>
              <a:rPr lang="en-US" dirty="0"/>
              <a:t> &amp; 24</a:t>
            </a:r>
            <a:r>
              <a:rPr lang="en-US" baseline="30000" dirty="0"/>
              <a:t>th</a:t>
            </a:r>
            <a:r>
              <a:rPr lang="en-US" dirty="0"/>
              <a:t> November, 2016</a:t>
            </a:r>
          </a:p>
        </p:txBody>
      </p:sp>
    </p:spTree>
    <p:extLst>
      <p:ext uri="{BB962C8B-B14F-4D97-AF65-F5344CB8AC3E}">
        <p14:creationId xmlns:p14="http://schemas.microsoft.com/office/powerpoint/2010/main" val="1178016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and References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49830" y="4488180"/>
            <a:ext cx="4503420" cy="45434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400" dirty="0"/>
              <a:t>github.com/h2oai/deepwater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7904" t="11759" r="19088" b="29296"/>
          <a:stretch/>
        </p:blipFill>
        <p:spPr>
          <a:xfrm>
            <a:off x="205740" y="847623"/>
            <a:ext cx="4876800" cy="24547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6625" t="11319" r="17462" b="3983"/>
          <a:stretch/>
        </p:blipFill>
        <p:spPr>
          <a:xfrm>
            <a:off x="4873348" y="1095666"/>
            <a:ext cx="4045504" cy="279712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693670" y="1184910"/>
            <a:ext cx="2141221" cy="739140"/>
          </a:xfrm>
          <a:prstGeom prst="straightConnector1">
            <a:avLst/>
          </a:prstGeom>
          <a:ln w="3175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909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– Cat/Dog/Mouse Images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4132" t="7841" r="46529" b="3207"/>
          <a:stretch/>
        </p:blipFill>
        <p:spPr>
          <a:xfrm>
            <a:off x="457200" y="732402"/>
            <a:ext cx="2411322" cy="39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4297" t="7994" r="47190" b="1986"/>
          <a:stretch/>
        </p:blipFill>
        <p:spPr>
          <a:xfrm>
            <a:off x="3414203" y="730656"/>
            <a:ext cx="2315594" cy="39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9330" t="7841" r="43388" b="7174"/>
          <a:stretch/>
        </p:blipFill>
        <p:spPr>
          <a:xfrm>
            <a:off x="6339840" y="730656"/>
            <a:ext cx="234696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5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- CSV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56843"/>
          <a:stretch/>
        </p:blipFill>
        <p:spPr>
          <a:xfrm>
            <a:off x="1315783" y="946543"/>
            <a:ext cx="6505737" cy="366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77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LeNet – Convolutional Neural Network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437493"/>
            <a:ext cx="4038600" cy="291938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416659"/>
            <a:ext cx="4038600" cy="9610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18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Deep Water Demo</a:t>
            </a:r>
          </a:p>
        </p:txBody>
      </p:sp>
    </p:spTree>
    <p:extLst>
      <p:ext uri="{BB962C8B-B14F-4D97-AF65-F5344CB8AC3E}">
        <p14:creationId xmlns:p14="http://schemas.microsoft.com/office/powerpoint/2010/main" val="1139993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1600" b="1" spc="299" dirty="0">
                <a:uFill>
                  <a:solidFill>
                    <a:srgbClr val="FFFFFF"/>
                  </a:solidFill>
                </a:uFill>
                <a:latin typeface="Calibri"/>
              </a:rPr>
              <a:t>Deep Water opens the Floodgates for State-of-Art Deep Learning</a:t>
            </a:r>
            <a:endParaRPr lang="en-GB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4495F96B-8ECD-41D7-B0F0-175D5AD35FE7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15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2074" b="1"/>
          <a:stretch/>
        </p:blipFill>
        <p:spPr>
          <a:xfrm>
            <a:off x="0" y="-106680"/>
            <a:ext cx="9144000" cy="52501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1502" t="93260" r="13415"/>
          <a:stretch/>
        </p:blipFill>
        <p:spPr>
          <a:xfrm>
            <a:off x="1013460" y="4564380"/>
            <a:ext cx="6865620" cy="3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9495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H2O’s Mission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61" y="1607576"/>
            <a:ext cx="4575409" cy="30502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9754" y="868905"/>
            <a:ext cx="8764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Making Machine Learning Accessible to Everyone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8962" y="4767263"/>
            <a:ext cx="1366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Virgin Media</a:t>
            </a:r>
          </a:p>
        </p:txBody>
      </p:sp>
    </p:spTree>
    <p:extLst>
      <p:ext uri="{BB962C8B-B14F-4D97-AF65-F5344CB8AC3E}">
        <p14:creationId xmlns:p14="http://schemas.microsoft.com/office/powerpoint/2010/main" val="1323806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Organisers &amp; Contributors</a:t>
            </a:r>
          </a:p>
          <a:p>
            <a:pPr lvl="1"/>
            <a:r>
              <a:rPr lang="en-US" dirty="0"/>
              <a:t>Ajit Jaokar</a:t>
            </a:r>
          </a:p>
          <a:p>
            <a:pPr lvl="1"/>
            <a:r>
              <a:rPr lang="en-US" dirty="0"/>
              <a:t>Sibanjan Das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Key Resources</a:t>
            </a:r>
          </a:p>
          <a:p>
            <a:pPr lvl="1"/>
            <a:r>
              <a:rPr lang="en-US" dirty="0"/>
              <a:t>docs.h2o.ai</a:t>
            </a:r>
          </a:p>
          <a:p>
            <a:pPr lvl="1"/>
            <a:r>
              <a:rPr lang="en-US" dirty="0"/>
              <a:t>github.com/h2oai/h2o-meetups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Slides &amp; Code</a:t>
            </a:r>
          </a:p>
          <a:p>
            <a:pPr lvl="1"/>
            <a:r>
              <a:rPr lang="en-US" dirty="0"/>
              <a:t>bit.ly/</a:t>
            </a:r>
            <a:br>
              <a:rPr lang="en-US" dirty="0"/>
            </a:br>
            <a:r>
              <a:rPr lang="en-US" dirty="0"/>
              <a:t>h2o_iot_workshop1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Contact</a:t>
            </a:r>
          </a:p>
          <a:p>
            <a:pPr lvl="1"/>
            <a:r>
              <a:rPr lang="en-US" dirty="0"/>
              <a:t>joe@h2o.ai</a:t>
            </a:r>
          </a:p>
          <a:p>
            <a:pPr lvl="1"/>
            <a:r>
              <a:rPr lang="en-US" dirty="0"/>
              <a:t>@matlabulous</a:t>
            </a:r>
          </a:p>
          <a:p>
            <a:pPr lvl="1"/>
            <a:r>
              <a:rPr lang="en-US" dirty="0"/>
              <a:t>github.com/woobe</a:t>
            </a:r>
          </a:p>
        </p:txBody>
      </p:sp>
    </p:spTree>
    <p:extLst>
      <p:ext uri="{BB962C8B-B14F-4D97-AF65-F5344CB8AC3E}">
        <p14:creationId xmlns:p14="http://schemas.microsoft.com/office/powerpoint/2010/main" val="1478456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73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1600" b="1" spc="299" dirty="0">
                <a:uFill>
                  <a:solidFill>
                    <a:srgbClr val="FFFFFF"/>
                  </a:solidFill>
                </a:uFill>
                <a:latin typeface="Calibri"/>
              </a:rPr>
              <a:t>Deep Water opens the Floodgates for State-of-Art Deep Learning</a:t>
            </a:r>
            <a:endParaRPr lang="en-GB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4495F96B-8ECD-41D7-B0F0-175D5AD35FE7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2074" b="1"/>
          <a:stretch/>
        </p:blipFill>
        <p:spPr>
          <a:xfrm>
            <a:off x="0" y="-106680"/>
            <a:ext cx="9144000" cy="525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111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Deep Water: Next-Gen Deep Learning in H2O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-2074"/>
          <a:stretch/>
        </p:blipFill>
        <p:spPr>
          <a:xfrm>
            <a:off x="0" y="-106680"/>
            <a:ext cx="9144000" cy="525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56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4" y="2945313"/>
            <a:ext cx="3113495" cy="307777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Using Flow to train Deep Water Model</a:t>
            </a:r>
          </a:p>
        </p:txBody>
      </p:sp>
    </p:spTree>
    <p:extLst>
      <p:ext uri="{BB962C8B-B14F-4D97-AF65-F5344CB8AC3E}">
        <p14:creationId xmlns:p14="http://schemas.microsoft.com/office/powerpoint/2010/main" val="4044500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Same H2O R/Python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7269" b="2051"/>
          <a:stretch/>
        </p:blipFill>
        <p:spPr>
          <a:xfrm>
            <a:off x="1331240" y="826689"/>
            <a:ext cx="6481520" cy="403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42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34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Deep Water Demo</a:t>
            </a:r>
          </a:p>
        </p:txBody>
      </p:sp>
    </p:spTree>
    <p:extLst>
      <p:ext uri="{BB962C8B-B14F-4D97-AF65-F5344CB8AC3E}">
        <p14:creationId xmlns:p14="http://schemas.microsoft.com/office/powerpoint/2010/main" val="1258062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Water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H2O + mxnet / TensorFlow</a:t>
            </a:r>
          </a:p>
          <a:p>
            <a:pPr lvl="1"/>
            <a:r>
              <a:rPr lang="en-US" dirty="0"/>
              <a:t>Datasets:</a:t>
            </a:r>
          </a:p>
          <a:p>
            <a:pPr lvl="2"/>
            <a:r>
              <a:rPr lang="en-US" dirty="0"/>
              <a:t>Cat / Dog / Mouse</a:t>
            </a:r>
          </a:p>
          <a:p>
            <a:pPr lvl="2"/>
            <a:r>
              <a:rPr lang="en-US" dirty="0"/>
              <a:t>Iris</a:t>
            </a:r>
          </a:p>
          <a:p>
            <a:pPr lvl="1"/>
            <a:r>
              <a:rPr lang="en-US" dirty="0"/>
              <a:t>GPU backend</a:t>
            </a:r>
          </a:p>
          <a:p>
            <a:pPr lvl="2"/>
            <a:r>
              <a:rPr lang="en-US" dirty="0"/>
              <a:t>mxnet / TensorFlow</a:t>
            </a:r>
          </a:p>
          <a:p>
            <a:pPr lvl="1"/>
            <a:r>
              <a:rPr lang="en-US" dirty="0"/>
              <a:t>Training a LeNet (CNN) model</a:t>
            </a:r>
          </a:p>
          <a:p>
            <a:pPr lvl="1"/>
            <a:r>
              <a:rPr lang="en-US" dirty="0"/>
              <a:t>Using random grid search for hyper-parameters optimization</a:t>
            </a:r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>
                <a:solidFill>
                  <a:schemeClr val="tx1"/>
                </a:solidFill>
              </a:rPr>
              <a:t>Code and Data</a:t>
            </a:r>
          </a:p>
          <a:p>
            <a:pPr lvl="1"/>
            <a:r>
              <a:rPr lang="en-US" dirty="0"/>
              <a:t>github.com/</a:t>
            </a:r>
            <a:br>
              <a:rPr lang="en-US" dirty="0"/>
            </a:br>
            <a:r>
              <a:rPr lang="en-US" dirty="0"/>
              <a:t>h2oai/deepwater</a:t>
            </a:r>
          </a:p>
          <a:p>
            <a:pPr lvl="1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0844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8681</TotalTime>
  <Words>209</Words>
  <Application>Microsoft Office PowerPoint</Application>
  <PresentationFormat>On-screen Show (16:9)</PresentationFormat>
  <Paragraphs>71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Courier New</vt:lpstr>
      <vt:lpstr>Times New Roman</vt:lpstr>
      <vt:lpstr>Custom Design</vt:lpstr>
      <vt:lpstr>Deep Water</vt:lpstr>
      <vt:lpstr>PowerPoint Presentation</vt:lpstr>
      <vt:lpstr>PowerPoint Presentation</vt:lpstr>
      <vt:lpstr>Deep Water: Next-Gen Deep Learning in H2O</vt:lpstr>
      <vt:lpstr>PowerPoint Presentation</vt:lpstr>
      <vt:lpstr>Same H2O R/Python Interface</vt:lpstr>
      <vt:lpstr>PowerPoint Presentation</vt:lpstr>
      <vt:lpstr>PowerPoint Presentation</vt:lpstr>
      <vt:lpstr>Deep Water Demo</vt:lpstr>
      <vt:lpstr>Code and References</vt:lpstr>
      <vt:lpstr>Data – Cat/Dog/Mouse Images</vt:lpstr>
      <vt:lpstr>Data - CSV</vt:lpstr>
      <vt:lpstr>LeNet – Convolutional Neural Network</vt:lpstr>
      <vt:lpstr>PowerPoint Presentation</vt:lpstr>
      <vt:lpstr>PowerPoint Presentation</vt:lpstr>
      <vt:lpstr>H2O’s Mission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934</cp:revision>
  <cp:lastPrinted>2016-09-28T15:59:49Z</cp:lastPrinted>
  <dcterms:created xsi:type="dcterms:W3CDTF">2015-09-15T15:26:47Z</dcterms:created>
  <dcterms:modified xsi:type="dcterms:W3CDTF">2016-11-24T12:46:40Z</dcterms:modified>
</cp:coreProperties>
</file>